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61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78A43B-AC28-ABDE-2C1D-D3494DABF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6C6F35-5889-8E75-D877-DCF1C34C6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6C0EAE-F5AA-2C4B-255F-FB94B027C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F56AC6-05FF-1845-C754-B5B23287A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1066CB-64A5-9E84-62D4-A86D9FBB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79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33D054-220D-D8F7-C428-73EC055CF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766F46-7273-7F32-DD73-B7EEB3F63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87B4F2-02B3-C8A4-236B-11B21C85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E6193F-A34B-0CC1-8C61-7D1A17A8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C67B54-8576-EBBF-41FE-262BF9A93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06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40E66B3-24F6-F0C6-E8AB-9A8A0530BE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54B49D9-B8B3-4CE1-F3D3-52E6B06BB1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CE150B-022A-D0E7-DD42-36244B5AD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7C06FB-CEE3-E3F3-0CFD-0BC87428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1730F-9125-78DD-1E27-52EF4959E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6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3AA25-4C8B-0A3B-7BE4-F354F07C0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8719A9-9811-3826-A891-9EE2C91D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955849-5144-5702-4D39-56C009413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754F23-81AA-A1EA-F4C0-26B682565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F7BAAF-EC1A-CB30-7DB6-FCB253FAC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45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E53262-C4F5-FEA7-226A-CD98AEF6F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C65B9B-F792-0D48-B32A-AEA016D86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A2DAC2-374E-8622-FFB0-4CD214F8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9B2DBE-6756-2744-AFE2-449F18B40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497F6A-4901-E64E-4139-0E787D2B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448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3AFDC3-36BD-62A7-D748-28089B78B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FED090-F18C-A7CF-F46A-33D5B00BF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B3C0-46C2-98CE-DD41-9A4C74D6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E08479-5A1D-996F-DBC1-36684B41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8C9AB9-5CC4-BA2D-72B1-8675C6C10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017212-4DF3-66C1-3601-6B8606E5E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42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34E69B-AC36-1361-84F4-C3CD9C18D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C39119-D391-F05C-93A4-50C0032A3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DCF069-06BD-6076-9F81-F0505B101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D5E754B-7277-8080-5FD6-B87B099ABC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B7B3D2-80CD-09C7-E134-C57184B5B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EF3D0C-2E10-6F88-D18F-87D581AAE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C4D6F43-3663-E8AD-854D-CF840829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27C5E3E-C80B-73CD-9E7C-9B7F61F3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42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FA11EE-0F25-5D91-7E8A-A99D30824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125465-5C13-1E07-7454-C10D0500F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C4C4357-3589-FA53-CE06-EA502C341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1DE52F-3831-054B-5F34-0D506A3E2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62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27CBBC-C186-8455-F388-F6C5AFB05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6842340-65DE-BD61-6403-9BBFC1D6F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CC7690-568B-586E-5676-78D45087E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7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A792E5-4A7B-F7B8-C998-8E272B31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E6A5C7-2CB3-599E-1967-124894919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ECB7B9D-D137-37E4-7088-96662606F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F68714-B962-A042-D3FD-2224B97C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7E7111-0AB0-4438-BCEF-F1E1A7A61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051DC3-DC63-9F07-0583-339FB6719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37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AD1A27-F864-834B-8973-3B51151B6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2C8B655-99B3-72B5-CA69-26F90DA07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0FCDEF-3EDC-3CD4-4EA0-4681032A3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A44605-7588-DBDE-1E06-B74B81DA5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53D688-A5FC-83C4-1CFF-651368DFA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E2B636-C28A-18BA-BB6D-1873A73A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4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18D589-5251-2E90-46A5-0670BDA7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68BA7A-262C-1412-4E0E-977AF06EC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B0DC96-4DBA-4C47-D74C-B53BA8FEB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747866-09AC-8335-606E-7F599BD6A7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FE8306-E887-8746-5D62-17E605D2F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10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8AA9B20-244B-DE04-131E-4D1115E5D51A}"/>
              </a:ext>
            </a:extLst>
          </p:cNvPr>
          <p:cNvSpPr txBox="1"/>
          <p:nvPr/>
        </p:nvSpPr>
        <p:spPr>
          <a:xfrm>
            <a:off x="1008016" y="948690"/>
            <a:ext cx="1017596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9h - 9h15 </a:t>
            </a:r>
            <a:r>
              <a:rPr lang="fr-FR" dirty="0"/>
              <a:t>– Introduction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9h15 - 10h :        Présentation rapport de gestion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10h – 10h20 :     Présentation rapport Conseil de Surveillance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10h20 – 10h25 : Présentation rapport annuel de révision coopérative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10h35 -12h25 – Vote des résolutions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  5’ - RESOLUTION n°1 – Approbation du rapport de gestion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n°2 – Affectation du résultat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  5’ – RESOLUTION n°3 – Approbation du rapport sur les conventions passées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15’ - RESOLUTION n°4 – Renouvellement du conseil de surveillance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n°5 – Admission de Muriel Dupret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n°6 – Renouvellement des réviseurs coopératifs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n°7 – Remboursement des parts sociales de Thierry et Benoit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15’ - RESOLUTION n°8 – Démission de la gérance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10’ - RESOLUTION n°9 – Election de la nouvelle </a:t>
            </a:r>
            <a:r>
              <a:rPr lang="fr-FR" dirty="0" err="1"/>
              <a:t>co-gérance</a:t>
            </a: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15’ - RESOLUTION n°10 – Rémunération des mandats de co-gérants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  5’ - RESOLUTION n°11 – Délégation de pouvoirs en vue des formalités</a:t>
            </a:r>
          </a:p>
          <a:p>
            <a:pPr lvl="1"/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12h25 - 12h35 – Intervention du G8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76450D8-A2DE-6E5E-2356-5AD612C8D360}"/>
              </a:ext>
            </a:extLst>
          </p:cNvPr>
          <p:cNvSpPr txBox="1"/>
          <p:nvPr/>
        </p:nvSpPr>
        <p:spPr>
          <a:xfrm>
            <a:off x="408433" y="229544"/>
            <a:ext cx="6884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Assemblée Générale du 12 mai 2026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076EF84-BAC8-1A56-5D5C-90CD5B9137C9}"/>
              </a:ext>
            </a:extLst>
          </p:cNvPr>
          <p:cNvCxnSpPr>
            <a:cxnSpLocks/>
          </p:cNvCxnSpPr>
          <p:nvPr/>
        </p:nvCxnSpPr>
        <p:spPr>
          <a:xfrm>
            <a:off x="0" y="87521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F533A75-D41F-8529-9B8C-1F54D0C017B0}"/>
              </a:ext>
            </a:extLst>
          </p:cNvPr>
          <p:cNvSpPr txBox="1"/>
          <p:nvPr/>
        </p:nvSpPr>
        <p:spPr>
          <a:xfrm>
            <a:off x="655921" y="2504594"/>
            <a:ext cx="1101634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PAUSE CAFE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6552CA1-2BD0-439D-37F9-0C00B29AC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807" y="106258"/>
            <a:ext cx="2770309" cy="73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730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202</Words>
  <Application>Microsoft Office PowerPoint</Application>
  <PresentationFormat>Grand écran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Christel Corradino</dc:creator>
  <cp:lastModifiedBy>Christophe Plantier</cp:lastModifiedBy>
  <cp:revision>6</cp:revision>
  <dcterms:created xsi:type="dcterms:W3CDTF">2026-05-11T10:34:17Z</dcterms:created>
  <dcterms:modified xsi:type="dcterms:W3CDTF">2026-05-11T13:38:07Z</dcterms:modified>
</cp:coreProperties>
</file>