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DF2812-8B2D-C84A-4DFC-182F2B42E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7E1926-E0D0-D342-A319-9B1E4DB004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992FAC-562B-7AC4-D704-3292CFF5D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3D59F4-B7B6-155E-556B-D00DA6E82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E27A108-E23B-AB39-97C4-CBDDEE570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415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53AE80-AAF5-8705-47ED-A6DD5098A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50768B-AF81-369E-FD2B-EFB66F16D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348858C-35AB-0CEA-B021-8419DD8B1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1E1B53-A5D8-7FAC-3664-436558A25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9CA295-C907-362F-3533-390A537A6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12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1EDF051-D663-B2A0-19A0-615A59AC6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2E0F2B7-3CAC-895A-1C3A-CE098DFFC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ED684F-89B4-5849-5815-CA11DDD50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AC87C8-8C1F-B249-CCA6-D6F314255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8DF4A4B-FA6C-AED4-3C83-F292B8ED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47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2C3242-526A-82C6-7BF5-878414DD6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A3F1BD-90DA-5EB4-957A-0A64D0376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0FA1BE-983A-2FD4-FAA5-F253CEA51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1E4AF9-1A00-8965-516E-6EB050622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393460D-B1AE-67BB-AC21-363AF109C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0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9EA720-8E2B-A584-9BFF-ADDF4CD23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A25D51-5631-29E9-16CA-A423FA9096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36D08A-166D-F1B7-40E7-022528E17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219F0E-906F-9FC7-C301-CFACA02C8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38A6E4-BDDA-178D-64DD-87D70445B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57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3FD41B-ADC5-B2C3-0318-4429E8D7A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AC1417-E76E-3C57-6D9A-93428D474D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09D568-E450-A722-EE8F-556D47DF1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F597DC-FD59-AF69-F8AD-B9F4EF084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F39A72-AAA0-9C01-C7DF-BC1AB805E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66D831-0AAC-AE02-F2BC-AE5264064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5880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9A7156-20BB-C6DC-E0BF-92843D037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64895B-7266-D569-8F3D-F34854498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1602E9F-B6AF-F69F-A913-E113FFD10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26C68D4-4BB7-A16F-6E11-312B92581E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B352AD1-8BD7-1E98-6457-95C23F9CA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3A00C9D-8531-9C09-1F6A-A3F86A5BF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555D5E2-EC5B-FA95-DEDA-DAD9489A3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CAFF6D-7EF5-6E6C-7CAC-050F1AC13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1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BEC19E-14F8-E85B-1C24-ADD3C7C6C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980555F-23AA-73EE-D699-C9535B6BA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32EAD1-279E-5D45-3BEE-73D212D1A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957E0C-976C-827F-CF12-E50A58AD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091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CA76193-CC2C-1804-A3DE-80788236F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75685A6-855E-03E1-BE14-28CC1F8C6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3205D9-D2F9-EE18-6007-2DDB76B4E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432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826EA2-FED1-79DA-7FC9-5403BF6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6D92AD-9821-702A-0D71-408B10EDE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A09DA0-0972-0A4D-5D33-3A4E3AFB9A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0E3B53-239C-3156-8FCE-E04236F0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09AC22-CD63-6918-E8C9-2AA1E2DE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031EE5A-F645-A52D-54B7-2CE135A30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167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256B80-DA14-AA24-ABFE-D83E9777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3C99B3-7266-2279-FC8F-A5B5D86A4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2E4044E-789D-93A3-314C-6CCC04BCA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0A7370-4795-19B7-83ED-50D1CFB32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A6737C-A00C-64AF-7C8E-EE1DA2329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5CAF22-67A4-A150-1051-A00A451CE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76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FF67D-B6BB-AB45-BDBE-91414355E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A629F1-0561-70A8-F5A9-E7FFB345A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48CB89-1747-B8C9-29AF-E7A07960AB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61707-1094-419F-BD05-B6469CA2B2C2}" type="datetimeFigureOut">
              <a:rPr lang="fr-FR" smtClean="0"/>
              <a:t>31/07/2026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E62106D-0EA2-764F-2D94-90A45A64CF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D474E0-C395-7689-BB3C-D05A4D980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9F75D-C069-4823-AE28-31F7AF9E50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486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244C1-9542-B8B2-A3B0-C39605BBC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874A9627-A649-5D90-3C79-B3D1E49F9514}"/>
              </a:ext>
            </a:extLst>
          </p:cNvPr>
          <p:cNvSpPr/>
          <p:nvPr/>
        </p:nvSpPr>
        <p:spPr>
          <a:xfrm>
            <a:off x="1239012" y="274320"/>
            <a:ext cx="2752344" cy="3429000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AD781C56-7552-2902-B603-6904F1F4FC18}"/>
              </a:ext>
            </a:extLst>
          </p:cNvPr>
          <p:cNvSpPr/>
          <p:nvPr/>
        </p:nvSpPr>
        <p:spPr>
          <a:xfrm>
            <a:off x="4376928" y="179832"/>
            <a:ext cx="2752344" cy="3429000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957A6E5-1433-311D-5465-6EC101ECF668}"/>
              </a:ext>
            </a:extLst>
          </p:cNvPr>
          <p:cNvSpPr/>
          <p:nvPr/>
        </p:nvSpPr>
        <p:spPr>
          <a:xfrm>
            <a:off x="600457" y="4280653"/>
            <a:ext cx="1963674" cy="960646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EB19D06-23F2-AEDA-8D5E-CAC86C54D2CA}"/>
              </a:ext>
            </a:extLst>
          </p:cNvPr>
          <p:cNvSpPr/>
          <p:nvPr/>
        </p:nvSpPr>
        <p:spPr>
          <a:xfrm>
            <a:off x="3127248" y="4866317"/>
            <a:ext cx="2752344" cy="927931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E5371CFC-A2CF-87BE-E3FE-B0EE31FEAA22}"/>
              </a:ext>
            </a:extLst>
          </p:cNvPr>
          <p:cNvSpPr/>
          <p:nvPr/>
        </p:nvSpPr>
        <p:spPr>
          <a:xfrm>
            <a:off x="1652016" y="2459736"/>
            <a:ext cx="1926336" cy="1243584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52AB824-9CA9-76C5-23FA-779B4F696285}"/>
              </a:ext>
            </a:extLst>
          </p:cNvPr>
          <p:cNvSpPr/>
          <p:nvPr/>
        </p:nvSpPr>
        <p:spPr>
          <a:xfrm>
            <a:off x="4876800" y="2365248"/>
            <a:ext cx="1926336" cy="1243584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62067F-4E78-D96A-628A-9522D6939A85}"/>
              </a:ext>
            </a:extLst>
          </p:cNvPr>
          <p:cNvSpPr/>
          <p:nvPr/>
        </p:nvSpPr>
        <p:spPr>
          <a:xfrm>
            <a:off x="784861" y="2365248"/>
            <a:ext cx="6958584" cy="1456944"/>
          </a:xfrm>
          <a:prstGeom prst="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BF3A0D-9DD3-DDAF-9609-3DD520EF1965}"/>
              </a:ext>
            </a:extLst>
          </p:cNvPr>
          <p:cNvSpPr txBox="1"/>
          <p:nvPr/>
        </p:nvSpPr>
        <p:spPr>
          <a:xfrm>
            <a:off x="848869" y="4362949"/>
            <a:ext cx="2206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CF</a:t>
            </a:r>
          </a:p>
          <a:p>
            <a:r>
              <a:rPr lang="fr-FR" sz="1200" i="1" dirty="0"/>
              <a:t>Resp. Administrative et financière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2172329-3011-3551-6845-E025E9E6D236}"/>
              </a:ext>
            </a:extLst>
          </p:cNvPr>
          <p:cNvSpPr txBox="1"/>
          <p:nvPr/>
        </p:nvSpPr>
        <p:spPr>
          <a:xfrm>
            <a:off x="3508248" y="4934169"/>
            <a:ext cx="2206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EI, EP</a:t>
            </a:r>
          </a:p>
          <a:p>
            <a:r>
              <a:rPr lang="fr-FR" sz="1200" i="1" dirty="0"/>
              <a:t>Montage des candidatures</a:t>
            </a:r>
          </a:p>
          <a:p>
            <a:r>
              <a:rPr lang="fr-FR" sz="1200" i="1" dirty="0"/>
              <a:t>Assistantes tous pôles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1A99C538-4E55-ABE2-234A-C47C23FD8467}"/>
              </a:ext>
            </a:extLst>
          </p:cNvPr>
          <p:cNvSpPr/>
          <p:nvPr/>
        </p:nvSpPr>
        <p:spPr>
          <a:xfrm>
            <a:off x="6178296" y="4062842"/>
            <a:ext cx="2752344" cy="871327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11FDD40-EFB4-BA19-E39F-C481ABB9E406}"/>
              </a:ext>
            </a:extLst>
          </p:cNvPr>
          <p:cNvSpPr txBox="1"/>
          <p:nvPr/>
        </p:nvSpPr>
        <p:spPr>
          <a:xfrm>
            <a:off x="6559296" y="4200572"/>
            <a:ext cx="220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HM</a:t>
            </a:r>
          </a:p>
          <a:p>
            <a:r>
              <a:rPr lang="fr-FR" sz="1200" i="1" dirty="0"/>
              <a:t>Resp. Informatique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D0860B9-0AEF-9554-0DCC-8B44825DF1CD}"/>
              </a:ext>
            </a:extLst>
          </p:cNvPr>
          <p:cNvSpPr txBox="1"/>
          <p:nvPr/>
        </p:nvSpPr>
        <p:spPr>
          <a:xfrm>
            <a:off x="1844040" y="2654760"/>
            <a:ext cx="1667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CC, CP</a:t>
            </a:r>
          </a:p>
          <a:p>
            <a:r>
              <a:rPr lang="fr-FR" sz="1200" i="1" dirty="0"/>
              <a:t>Responsables pôle MOE/AMO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F1AF71B-5EE9-E875-8324-15454C2EC64F}"/>
              </a:ext>
            </a:extLst>
          </p:cNvPr>
          <p:cNvSpPr txBox="1"/>
          <p:nvPr/>
        </p:nvSpPr>
        <p:spPr>
          <a:xfrm>
            <a:off x="5229607" y="2589753"/>
            <a:ext cx="14180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SM, MD, NA</a:t>
            </a:r>
          </a:p>
          <a:p>
            <a:r>
              <a:rPr lang="fr-FR" sz="1200" i="1" dirty="0"/>
              <a:t>Responsables pôle CDM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019308CE-BBCA-0CFB-EAEB-CA08167B9114}"/>
              </a:ext>
            </a:extLst>
          </p:cNvPr>
          <p:cNvSpPr/>
          <p:nvPr/>
        </p:nvSpPr>
        <p:spPr>
          <a:xfrm>
            <a:off x="5731764" y="1307592"/>
            <a:ext cx="1199388" cy="959026"/>
          </a:xfrm>
          <a:prstGeom prst="ellipse">
            <a:avLst/>
          </a:prstGeom>
          <a:solidFill>
            <a:schemeClr val="accent5">
              <a:lumMod val="40000"/>
              <a:lumOff val="60000"/>
              <a:alpha val="50196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0B83DA2E-F049-53FA-0D55-88AB719911DE}"/>
              </a:ext>
            </a:extLst>
          </p:cNvPr>
          <p:cNvSpPr txBox="1"/>
          <p:nvPr/>
        </p:nvSpPr>
        <p:spPr>
          <a:xfrm>
            <a:off x="5879592" y="1413224"/>
            <a:ext cx="1051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OG</a:t>
            </a:r>
          </a:p>
          <a:p>
            <a:r>
              <a:rPr lang="fr-FR" sz="1200" i="1" dirty="0"/>
              <a:t>Responsables MDE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A66F1B4-E007-0524-0BAC-F2CD9AC39168}"/>
              </a:ext>
            </a:extLst>
          </p:cNvPr>
          <p:cNvSpPr txBox="1"/>
          <p:nvPr/>
        </p:nvSpPr>
        <p:spPr>
          <a:xfrm>
            <a:off x="4835271" y="476595"/>
            <a:ext cx="2206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Equipe Campagnes de mesures</a:t>
            </a:r>
          </a:p>
          <a:p>
            <a:r>
              <a:rPr lang="fr-FR" sz="1200" i="1" dirty="0"/>
              <a:t>X techniciens ingénieurs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DC4D75B-2A04-CE0F-9C1E-604E7665B969}"/>
              </a:ext>
            </a:extLst>
          </p:cNvPr>
          <p:cNvSpPr txBox="1"/>
          <p:nvPr/>
        </p:nvSpPr>
        <p:spPr>
          <a:xfrm>
            <a:off x="1744218" y="997725"/>
            <a:ext cx="220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Equipe MOE/AMO</a:t>
            </a:r>
          </a:p>
          <a:p>
            <a:r>
              <a:rPr lang="fr-FR" sz="1200" i="1" dirty="0"/>
              <a:t>X techniciens ingénieurs 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2BEE948-FAF6-35EE-CD97-98E5DFE38022}"/>
              </a:ext>
            </a:extLst>
          </p:cNvPr>
          <p:cNvSpPr txBox="1"/>
          <p:nvPr/>
        </p:nvSpPr>
        <p:spPr>
          <a:xfrm>
            <a:off x="6618732" y="3464005"/>
            <a:ext cx="3313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Cogérance</a:t>
            </a:r>
            <a:endParaRPr lang="fr-FR" sz="1200" i="1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A3429662-0F68-1191-C168-DCF6A4A0CA95}"/>
              </a:ext>
            </a:extLst>
          </p:cNvPr>
          <p:cNvSpPr/>
          <p:nvPr/>
        </p:nvSpPr>
        <p:spPr>
          <a:xfrm>
            <a:off x="2496312" y="3502152"/>
            <a:ext cx="3736848" cy="1258824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7A052B6-0747-FDF6-D80C-F662F85095E5}"/>
              </a:ext>
            </a:extLst>
          </p:cNvPr>
          <p:cNvSpPr txBox="1"/>
          <p:nvPr/>
        </p:nvSpPr>
        <p:spPr>
          <a:xfrm>
            <a:off x="3617976" y="4362949"/>
            <a:ext cx="3313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C000"/>
                </a:solidFill>
              </a:rPr>
              <a:t>Une </a:t>
            </a:r>
            <a:r>
              <a:rPr lang="fr-FR" dirty="0" err="1">
                <a:solidFill>
                  <a:srgbClr val="FFC000"/>
                </a:solidFill>
              </a:rPr>
              <a:t>scop</a:t>
            </a:r>
            <a:r>
              <a:rPr lang="fr-FR" dirty="0">
                <a:solidFill>
                  <a:srgbClr val="FFC000"/>
                </a:solidFill>
              </a:rPr>
              <a:t> engagée</a:t>
            </a:r>
            <a:endParaRPr lang="fr-FR" sz="12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559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772A10F4-12C3-F3C2-A502-558B70E79EFC}"/>
              </a:ext>
            </a:extLst>
          </p:cNvPr>
          <p:cNvSpPr/>
          <p:nvPr/>
        </p:nvSpPr>
        <p:spPr>
          <a:xfrm>
            <a:off x="1239012" y="1243584"/>
            <a:ext cx="2752344" cy="3429000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EE38F7D-F2FA-D5DC-2EF6-36695013422F}"/>
              </a:ext>
            </a:extLst>
          </p:cNvPr>
          <p:cNvSpPr/>
          <p:nvPr/>
        </p:nvSpPr>
        <p:spPr>
          <a:xfrm>
            <a:off x="4376928" y="1149096"/>
            <a:ext cx="2752344" cy="3429000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EB0F7B7-E1FA-80F9-6F50-35A0F3542E64}"/>
              </a:ext>
            </a:extLst>
          </p:cNvPr>
          <p:cNvSpPr/>
          <p:nvPr/>
        </p:nvSpPr>
        <p:spPr>
          <a:xfrm>
            <a:off x="8186928" y="1975104"/>
            <a:ext cx="2752344" cy="1359408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B38A28-2F4F-917B-C430-78D2AB14D484}"/>
              </a:ext>
            </a:extLst>
          </p:cNvPr>
          <p:cNvSpPr/>
          <p:nvPr/>
        </p:nvSpPr>
        <p:spPr>
          <a:xfrm>
            <a:off x="8325613" y="3523489"/>
            <a:ext cx="2752344" cy="1359408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A237798-BD19-C818-7FFA-F5031C8F71F7}"/>
              </a:ext>
            </a:extLst>
          </p:cNvPr>
          <p:cNvSpPr/>
          <p:nvPr/>
        </p:nvSpPr>
        <p:spPr>
          <a:xfrm>
            <a:off x="1652016" y="3429000"/>
            <a:ext cx="1926336" cy="1243584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21079D8-5C36-538B-B22F-CB60E32FDCB4}"/>
              </a:ext>
            </a:extLst>
          </p:cNvPr>
          <p:cNvSpPr/>
          <p:nvPr/>
        </p:nvSpPr>
        <p:spPr>
          <a:xfrm>
            <a:off x="4876800" y="3334512"/>
            <a:ext cx="1926336" cy="1243584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67088D-62A4-A398-A9BB-65D50ADFD080}"/>
              </a:ext>
            </a:extLst>
          </p:cNvPr>
          <p:cNvSpPr/>
          <p:nvPr/>
        </p:nvSpPr>
        <p:spPr>
          <a:xfrm>
            <a:off x="784861" y="3334512"/>
            <a:ext cx="6958584" cy="1456944"/>
          </a:xfrm>
          <a:prstGeom prst="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640F31-E9EF-A04D-5227-12E6B2F2018C}"/>
              </a:ext>
            </a:extLst>
          </p:cNvPr>
          <p:cNvSpPr txBox="1"/>
          <p:nvPr/>
        </p:nvSpPr>
        <p:spPr>
          <a:xfrm>
            <a:off x="8732520" y="2276856"/>
            <a:ext cx="2206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CF</a:t>
            </a:r>
          </a:p>
          <a:p>
            <a:r>
              <a:rPr lang="fr-FR" sz="1200" i="1" dirty="0"/>
              <a:t>Resp. Administrative et financière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3027B5A-2EEA-51DB-D895-949857501154}"/>
              </a:ext>
            </a:extLst>
          </p:cNvPr>
          <p:cNvSpPr txBox="1"/>
          <p:nvPr/>
        </p:nvSpPr>
        <p:spPr>
          <a:xfrm>
            <a:off x="8706613" y="3775949"/>
            <a:ext cx="2206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EI, EP</a:t>
            </a:r>
          </a:p>
          <a:p>
            <a:r>
              <a:rPr lang="fr-FR" sz="1200" i="1" dirty="0"/>
              <a:t>Montage des candidatures</a:t>
            </a:r>
          </a:p>
          <a:p>
            <a:r>
              <a:rPr lang="fr-FR" sz="1200" i="1" dirty="0"/>
              <a:t>Assistantes tous pôles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DF009BBD-68E8-DEE6-7C3B-4DE1A37F858B}"/>
              </a:ext>
            </a:extLst>
          </p:cNvPr>
          <p:cNvSpPr/>
          <p:nvPr/>
        </p:nvSpPr>
        <p:spPr>
          <a:xfrm>
            <a:off x="8433816" y="4977385"/>
            <a:ext cx="2752344" cy="1359408"/>
          </a:xfrm>
          <a:prstGeom prst="ellipse">
            <a:avLst/>
          </a:prstGeom>
          <a:solidFill>
            <a:srgbClr val="4472C4">
              <a:alpha val="5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8DFF365-F03F-157C-8905-9A592DCABBB6}"/>
              </a:ext>
            </a:extLst>
          </p:cNvPr>
          <p:cNvSpPr txBox="1"/>
          <p:nvPr/>
        </p:nvSpPr>
        <p:spPr>
          <a:xfrm>
            <a:off x="8814816" y="5229845"/>
            <a:ext cx="220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HM</a:t>
            </a:r>
          </a:p>
          <a:p>
            <a:r>
              <a:rPr lang="fr-FR" sz="1200" i="1" dirty="0"/>
              <a:t>Resp. Informatique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DA3175-E87E-238E-E6C6-38EEA5C26152}"/>
              </a:ext>
            </a:extLst>
          </p:cNvPr>
          <p:cNvSpPr txBox="1"/>
          <p:nvPr/>
        </p:nvSpPr>
        <p:spPr>
          <a:xfrm>
            <a:off x="1844040" y="3624024"/>
            <a:ext cx="16672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CC, CP</a:t>
            </a:r>
          </a:p>
          <a:p>
            <a:r>
              <a:rPr lang="fr-FR" sz="1200" i="1" dirty="0"/>
              <a:t>Responsables pôle MOE/AMO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1605F08-66CC-AF0F-A454-D95A50BECA6A}"/>
              </a:ext>
            </a:extLst>
          </p:cNvPr>
          <p:cNvSpPr txBox="1"/>
          <p:nvPr/>
        </p:nvSpPr>
        <p:spPr>
          <a:xfrm>
            <a:off x="5229607" y="3559017"/>
            <a:ext cx="14180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SM, MD, NA</a:t>
            </a:r>
          </a:p>
          <a:p>
            <a:r>
              <a:rPr lang="fr-FR" sz="1200" i="1" dirty="0"/>
              <a:t>Responsables pôle CDM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B1AECBA-003B-4BAA-1DE4-C4E92A830E5F}"/>
              </a:ext>
            </a:extLst>
          </p:cNvPr>
          <p:cNvSpPr/>
          <p:nvPr/>
        </p:nvSpPr>
        <p:spPr>
          <a:xfrm>
            <a:off x="5731764" y="2276856"/>
            <a:ext cx="1199388" cy="959026"/>
          </a:xfrm>
          <a:prstGeom prst="ellipse">
            <a:avLst/>
          </a:prstGeom>
          <a:solidFill>
            <a:schemeClr val="accent5">
              <a:lumMod val="40000"/>
              <a:lumOff val="60000"/>
              <a:alpha val="50196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7C03E28-301E-81DD-1B31-ED03096FDB26}"/>
              </a:ext>
            </a:extLst>
          </p:cNvPr>
          <p:cNvSpPr txBox="1"/>
          <p:nvPr/>
        </p:nvSpPr>
        <p:spPr>
          <a:xfrm>
            <a:off x="5879592" y="2382488"/>
            <a:ext cx="1051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OG</a:t>
            </a:r>
          </a:p>
          <a:p>
            <a:r>
              <a:rPr lang="fr-FR" sz="1200" i="1" dirty="0"/>
              <a:t>Responsables MDE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6E0BDBE7-CF79-BAE8-0834-68D9E077D41B}"/>
              </a:ext>
            </a:extLst>
          </p:cNvPr>
          <p:cNvSpPr txBox="1"/>
          <p:nvPr/>
        </p:nvSpPr>
        <p:spPr>
          <a:xfrm>
            <a:off x="4835271" y="1445859"/>
            <a:ext cx="2206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Equipe Campagnes de mesures</a:t>
            </a:r>
          </a:p>
          <a:p>
            <a:r>
              <a:rPr lang="fr-FR" sz="1200" i="1" dirty="0"/>
              <a:t>X techniciens ingénieurs 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3C12389-250B-2BC2-6D49-EC5D3A33B015}"/>
              </a:ext>
            </a:extLst>
          </p:cNvPr>
          <p:cNvSpPr txBox="1"/>
          <p:nvPr/>
        </p:nvSpPr>
        <p:spPr>
          <a:xfrm>
            <a:off x="1744218" y="1966989"/>
            <a:ext cx="220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Equipe MOE/AMO</a:t>
            </a:r>
          </a:p>
          <a:p>
            <a:r>
              <a:rPr lang="fr-FR" sz="1200" i="1" dirty="0"/>
              <a:t>X techniciens ingénieurs 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2D2B5D1-D89B-BF17-E538-3FF069FAF202}"/>
              </a:ext>
            </a:extLst>
          </p:cNvPr>
          <p:cNvSpPr txBox="1"/>
          <p:nvPr/>
        </p:nvSpPr>
        <p:spPr>
          <a:xfrm>
            <a:off x="865632" y="4768180"/>
            <a:ext cx="3313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Cogérance Scop </a:t>
            </a:r>
            <a:r>
              <a:rPr lang="fr-FR" dirty="0" err="1"/>
              <a:t>Enertech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310591784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Grand écran</PresentationFormat>
  <Paragraphs>37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Corradino</dc:creator>
  <cp:lastModifiedBy>Christel Corradino</cp:lastModifiedBy>
  <cp:revision>2</cp:revision>
  <dcterms:created xsi:type="dcterms:W3CDTF">2026-07-31T13:36:46Z</dcterms:created>
  <dcterms:modified xsi:type="dcterms:W3CDTF">2026-07-31T13:37:15Z</dcterms:modified>
</cp:coreProperties>
</file>